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Sudoku Solver: Backtracking, Optimization &amp; File I/O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46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terminal-based C++ project leveraging DSA concepts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126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 Shaikh Muhammad Irtiza 2023653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Shahram khan 2023648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Komail Lokhandwala 2023460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7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Overview: Problem Statement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15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05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Sudoku Rules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963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Fill the 9x9 grid so each row, column, and 3x3 box has numbers 1 to 9 without repetition.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715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05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963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an efficient Sudoku solver in C++ that reads puzzles from files and outputs solutions.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09223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443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9340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standard 9x9 puzzles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3762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Backtracking with constraint propagation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8184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File I/O for input/output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2500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Structures: Representing the Sudoku Grid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Grid Representation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std::vector&lt;std::vector&lt;int&gt;&gt;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dynamic, efficient 2D indexing.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Integer cells: 0 indicates empty; 1-9 assigned numbers.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3219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Alternatives &amp; Tradeoffs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Adjacency lists: complex and unnecessary for Sudoku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70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Fixed arrays: less flexible, harder with varying input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88206"/>
            <a:ext cx="7700605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Algorithm: Backtracking Search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7" y="1840230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472" y="204608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Empty Cells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8472" y="2491145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next empty position in the grid for filling.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" y="3075384"/>
            <a:ext cx="1029295" cy="15154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472" y="3281243"/>
            <a:ext cx="260389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Check Valid Numbers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8472" y="3726299"/>
            <a:ext cx="636508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candidate number fits row, column, and 3x3 subgrid constraints.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4590812"/>
            <a:ext cx="1029295" cy="15154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472" y="4796671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Recursive Search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8472" y="5241727"/>
            <a:ext cx="636508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Place number and recursively solve the next cell; backtrack if invalid.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6106239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472" y="631209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 Case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58472" y="6757154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cells filled correctly, solution found.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0809"/>
            <a:ext cx="6683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97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Constraint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Naked and Hidden Singles to reduce candidate numbers early.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597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Cell Ordering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32803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MRV and Degree heuristics to pick most constrained cells first.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2568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29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complexity varies; pruning significantly cuts worst-case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553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Details: C++ Code Snippets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isValid()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Checks if a number can be placed without breaking rules.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solveSudoku()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Recursively calls itself to find a valid solution.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I/O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Reads Sudoku puzzles from text files; outputs results to terminal.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34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51215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05883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20254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Difficulty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20254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Time (ms)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20254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Backtracks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70915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8528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8528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8528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35947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5031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Medium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50318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50318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00979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1535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1535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1535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1500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66011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8038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Expert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80382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300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8038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3000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93790" y="6573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Highlights solver efficiency and areas for future enhancement.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8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Q&amp;A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278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961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of backtracking, optimization, and file I/O in C++ solver.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6278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Takeaways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1961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DSA are powerful tools for solving real-world problems efficiently.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38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4816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3067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GUI and advanced heuristics for better performance and usability.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87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 floor for questions and discussion.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2025-05-07T23:30:59Z</dcterms:created>
  <dcterms:modified xsi:type="dcterms:W3CDTF">2025-05-07T23:30:59Z</dcterms:modified>
</cp:coreProperties>
</file>